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64" r:id="rId3"/>
    <p:sldId id="258" r:id="rId4"/>
    <p:sldId id="260" r:id="rId5"/>
    <p:sldId id="259" r:id="rId6"/>
    <p:sldId id="257" r:id="rId7"/>
    <p:sldId id="265" r:id="rId8"/>
    <p:sldId id="266" r:id="rId9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852EE8-B8D7-A740-8EEB-04DDB893614B}" v="16" dt="2025-04-14T15:56:09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574"/>
  </p:normalViewPr>
  <p:slideViewPr>
    <p:cSldViewPr snapToGrid="0" showGuides="1">
      <p:cViewPr>
        <p:scale>
          <a:sx n="100" d="100"/>
          <a:sy n="100" d="100"/>
        </p:scale>
        <p:origin x="2824" y="240"/>
      </p:cViewPr>
      <p:guideLst>
        <p:guide orient="horz" pos="25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33852EE8-B8D7-A740-8EEB-04DDB893614B}"/>
    <pc:docChg chg="undo custSel addSld modSld">
      <pc:chgData name="Maxwell Cook" userId="6270a8f4b8f62cae" providerId="LiveId" clId="{33852EE8-B8D7-A740-8EEB-04DDB893614B}" dt="2025-04-14T15:56:11.360" v="44" actId="962"/>
      <pc:docMkLst>
        <pc:docMk/>
      </pc:docMkLst>
      <pc:sldChg chg="addSp modSp mod">
        <pc:chgData name="Maxwell Cook" userId="6270a8f4b8f62cae" providerId="LiveId" clId="{33852EE8-B8D7-A740-8EEB-04DDB893614B}" dt="2025-04-14T00:03:49.555" v="26" actId="14826"/>
        <pc:sldMkLst>
          <pc:docMk/>
          <pc:sldMk cId="2033406883" sldId="263"/>
        </pc:sldMkLst>
        <pc:spChg chg="add mod">
          <ac:chgData name="Maxwell Cook" userId="6270a8f4b8f62cae" providerId="LiveId" clId="{33852EE8-B8D7-A740-8EEB-04DDB893614B}" dt="2025-04-13T23:59:48.871" v="15" actId="113"/>
          <ac:spMkLst>
            <pc:docMk/>
            <pc:sldMk cId="2033406883" sldId="263"/>
            <ac:spMk id="3" creationId="{4AE544DF-1377-500C-F427-70B0158A08B9}"/>
          </ac:spMkLst>
        </pc:spChg>
        <pc:spChg chg="add mod">
          <ac:chgData name="Maxwell Cook" userId="6270a8f4b8f62cae" providerId="LiveId" clId="{33852EE8-B8D7-A740-8EEB-04DDB893614B}" dt="2025-04-13T23:59:47.419" v="14"/>
          <ac:spMkLst>
            <pc:docMk/>
            <pc:sldMk cId="2033406883" sldId="263"/>
            <ac:spMk id="5" creationId="{126D1C30-598E-C108-E263-9E64CAB8B628}"/>
          </ac:spMkLst>
        </pc:spChg>
        <pc:spChg chg="add mod">
          <ac:chgData name="Maxwell Cook" userId="6270a8f4b8f62cae" providerId="LiveId" clId="{33852EE8-B8D7-A740-8EEB-04DDB893614B}" dt="2025-04-14T00:00:18.732" v="23" actId="1076"/>
          <ac:spMkLst>
            <pc:docMk/>
            <pc:sldMk cId="2033406883" sldId="263"/>
            <ac:spMk id="9" creationId="{8E7D47BF-99FA-3946-C264-CDEC852BC5B8}"/>
          </ac:spMkLst>
        </pc:spChg>
        <pc:spChg chg="add mod">
          <ac:chgData name="Maxwell Cook" userId="6270a8f4b8f62cae" providerId="LiveId" clId="{33852EE8-B8D7-A740-8EEB-04DDB893614B}" dt="2025-04-14T00:00:21.208" v="24" actId="20577"/>
          <ac:spMkLst>
            <pc:docMk/>
            <pc:sldMk cId="2033406883" sldId="263"/>
            <ac:spMk id="11" creationId="{C3E5D7AB-9EC3-B469-7359-C8FF15703E43}"/>
          </ac:spMkLst>
        </pc:spChg>
        <pc:picChg chg="mod">
          <ac:chgData name="Maxwell Cook" userId="6270a8f4b8f62cae" providerId="LiveId" clId="{33852EE8-B8D7-A740-8EEB-04DDB893614B}" dt="2025-04-14T00:00:49.127" v="25" actId="14826"/>
          <ac:picMkLst>
            <pc:docMk/>
            <pc:sldMk cId="2033406883" sldId="263"/>
            <ac:picMk id="6" creationId="{5E001FE1-47DC-8A2C-B9A2-D6FAE5D75DBE}"/>
          </ac:picMkLst>
        </pc:picChg>
        <pc:picChg chg="mod">
          <ac:chgData name="Maxwell Cook" userId="6270a8f4b8f62cae" providerId="LiveId" clId="{33852EE8-B8D7-A740-8EEB-04DDB893614B}" dt="2025-04-13T23:58:52.274" v="4" actId="14826"/>
          <ac:picMkLst>
            <pc:docMk/>
            <pc:sldMk cId="2033406883" sldId="263"/>
            <ac:picMk id="8" creationId="{27E3D4B1-2115-69DB-8BDF-10BCC6CDE4A1}"/>
          </ac:picMkLst>
        </pc:picChg>
        <pc:picChg chg="mod">
          <ac:chgData name="Maxwell Cook" userId="6270a8f4b8f62cae" providerId="LiveId" clId="{33852EE8-B8D7-A740-8EEB-04DDB893614B}" dt="2025-04-14T00:03:49.555" v="26" actId="14826"/>
          <ac:picMkLst>
            <pc:docMk/>
            <pc:sldMk cId="2033406883" sldId="263"/>
            <ac:picMk id="10" creationId="{3019B0E9-B011-47FE-6146-46291B2903BD}"/>
          </ac:picMkLst>
        </pc:picChg>
      </pc:sldChg>
      <pc:sldChg chg="addSp delSp modSp add mod">
        <pc:chgData name="Maxwell Cook" userId="6270a8f4b8f62cae" providerId="LiveId" clId="{33852EE8-B8D7-A740-8EEB-04DDB893614B}" dt="2025-04-14T15:56:11.360" v="44" actId="962"/>
        <pc:sldMkLst>
          <pc:docMk/>
          <pc:sldMk cId="4036778520" sldId="266"/>
        </pc:sldMkLst>
        <pc:picChg chg="add del mod">
          <ac:chgData name="Maxwell Cook" userId="6270a8f4b8f62cae" providerId="LiveId" clId="{33852EE8-B8D7-A740-8EEB-04DDB893614B}" dt="2025-04-14T15:37:29.788" v="33" actId="478"/>
          <ac:picMkLst>
            <pc:docMk/>
            <pc:sldMk cId="4036778520" sldId="266"/>
            <ac:picMk id="3" creationId="{D83DA4F7-300B-8E82-471C-A6E63B3406DD}"/>
          </ac:picMkLst>
        </pc:picChg>
        <pc:picChg chg="add del mod">
          <ac:chgData name="Maxwell Cook" userId="6270a8f4b8f62cae" providerId="LiveId" clId="{33852EE8-B8D7-A740-8EEB-04DDB893614B}" dt="2025-04-14T15:55:32.580" v="37" actId="478"/>
          <ac:picMkLst>
            <pc:docMk/>
            <pc:sldMk cId="4036778520" sldId="266"/>
            <ac:picMk id="5" creationId="{40D8CED4-30E6-BAD5-6A94-BD91877BB3BF}"/>
          </ac:picMkLst>
        </pc:picChg>
        <pc:picChg chg="del">
          <ac:chgData name="Maxwell Cook" userId="6270a8f4b8f62cae" providerId="LiveId" clId="{33852EE8-B8D7-A740-8EEB-04DDB893614B}" dt="2025-04-14T15:33:30.473" v="28" actId="478"/>
          <ac:picMkLst>
            <pc:docMk/>
            <pc:sldMk cId="4036778520" sldId="266"/>
            <ac:picMk id="7" creationId="{5FECD667-2023-EA25-C704-4CE6F32C5F70}"/>
          </ac:picMkLst>
        </pc:picChg>
        <pc:picChg chg="add del mod">
          <ac:chgData name="Maxwell Cook" userId="6270a8f4b8f62cae" providerId="LiveId" clId="{33852EE8-B8D7-A740-8EEB-04DDB893614B}" dt="2025-04-14T15:56:04.643" v="41" actId="478"/>
          <ac:picMkLst>
            <pc:docMk/>
            <pc:sldMk cId="4036778520" sldId="266"/>
            <ac:picMk id="8" creationId="{CBEA62B7-1627-C31A-29B8-F39272F44B84}"/>
          </ac:picMkLst>
        </pc:picChg>
        <pc:picChg chg="del">
          <ac:chgData name="Maxwell Cook" userId="6270a8f4b8f62cae" providerId="LiveId" clId="{33852EE8-B8D7-A740-8EEB-04DDB893614B}" dt="2025-04-14T15:33:32.196" v="29" actId="478"/>
          <ac:picMkLst>
            <pc:docMk/>
            <pc:sldMk cId="4036778520" sldId="266"/>
            <ac:picMk id="9" creationId="{6B8C7684-B6AA-B3F9-EBF7-B82D16B764A4}"/>
          </ac:picMkLst>
        </pc:picChg>
        <pc:picChg chg="add mod">
          <ac:chgData name="Maxwell Cook" userId="6270a8f4b8f62cae" providerId="LiveId" clId="{33852EE8-B8D7-A740-8EEB-04DDB893614B}" dt="2025-04-14T15:56:11.360" v="44" actId="962"/>
          <ac:picMkLst>
            <pc:docMk/>
            <pc:sldMk cId="4036778520" sldId="266"/>
            <ac:picMk id="11" creationId="{C161186F-7F2C-5A56-A4C6-B85431591476}"/>
          </ac:picMkLst>
        </pc:picChg>
      </pc:sldChg>
    </pc:docChg>
  </pc:docChgLst>
  <pc:docChgLst>
    <pc:chgData name="Maxwell Cook" userId="6270a8f4b8f62cae" providerId="LiveId" clId="{BCBC0136-5FDE-594F-9CAA-94B144D64D8A}"/>
    <pc:docChg chg="undo custSel addSld delSld modSld">
      <pc:chgData name="Maxwell Cook" userId="6270a8f4b8f62cae" providerId="LiveId" clId="{BCBC0136-5FDE-594F-9CAA-94B144D64D8A}" dt="2025-02-19T19:30:49.113" v="392" actId="14100"/>
      <pc:docMkLst>
        <pc:docMk/>
      </pc:docMkLst>
      <pc:sldChg chg="addSp delSp modSp del mod">
        <pc:chgData name="Maxwell Cook" userId="6270a8f4b8f62cae" providerId="LiveId" clId="{BCBC0136-5FDE-594F-9CAA-94B144D64D8A}" dt="2025-02-05T03:31:39.150" v="335" actId="2696"/>
        <pc:sldMkLst>
          <pc:docMk/>
          <pc:sldMk cId="3693775636" sldId="256"/>
        </pc:sldMkLst>
      </pc:sldChg>
      <pc:sldChg chg="addSp modSp mod">
        <pc:chgData name="Maxwell Cook" userId="6270a8f4b8f62cae" providerId="LiveId" clId="{BCBC0136-5FDE-594F-9CAA-94B144D64D8A}" dt="2024-12-07T03:00:23.908" v="74" actId="14100"/>
        <pc:sldMkLst>
          <pc:docMk/>
          <pc:sldMk cId="3640804533" sldId="257"/>
        </pc:sldMkLst>
      </pc:sldChg>
      <pc:sldChg chg="addSp delSp modSp mod">
        <pc:chgData name="Maxwell Cook" userId="6270a8f4b8f62cae" providerId="LiveId" clId="{BCBC0136-5FDE-594F-9CAA-94B144D64D8A}" dt="2025-02-19T19:30:49.113" v="392" actId="14100"/>
        <pc:sldMkLst>
          <pc:docMk/>
          <pc:sldMk cId="3862617950" sldId="258"/>
        </pc:sldMkLst>
        <pc:picChg chg="add mod">
          <ac:chgData name="Maxwell Cook" userId="6270a8f4b8f62cae" providerId="LiveId" clId="{BCBC0136-5FDE-594F-9CAA-94B144D64D8A}" dt="2025-02-19T19:30:49.113" v="392" actId="14100"/>
          <ac:picMkLst>
            <pc:docMk/>
            <pc:sldMk cId="3862617950" sldId="258"/>
            <ac:picMk id="3" creationId="{1DB43E74-6B19-E4EE-B268-04A7B2A5524C}"/>
          </ac:picMkLst>
        </pc:picChg>
        <pc:picChg chg="add mod">
          <ac:chgData name="Maxwell Cook" userId="6270a8f4b8f62cae" providerId="LiveId" clId="{BCBC0136-5FDE-594F-9CAA-94B144D64D8A}" dt="2025-02-19T19:30:41.933" v="391" actId="1076"/>
          <ac:picMkLst>
            <pc:docMk/>
            <pc:sldMk cId="3862617950" sldId="258"/>
            <ac:picMk id="8" creationId="{8C1629E6-EE38-0F85-431D-161F4744A143}"/>
          </ac:picMkLst>
        </pc:picChg>
      </pc:sldChg>
      <pc:sldChg chg="addSp delSp modSp del mod">
        <pc:chgData name="Maxwell Cook" userId="6270a8f4b8f62cae" providerId="LiveId" clId="{BCBC0136-5FDE-594F-9CAA-94B144D64D8A}" dt="2024-12-09T00:46:06.348" v="96" actId="2696"/>
        <pc:sldMkLst>
          <pc:docMk/>
          <pc:sldMk cId="1043661401" sldId="259"/>
        </pc:sldMkLst>
      </pc:sldChg>
      <pc:sldChg chg="addSp delSp modSp add mod">
        <pc:chgData name="Maxwell Cook" userId="6270a8f4b8f62cae" providerId="LiveId" clId="{BCBC0136-5FDE-594F-9CAA-94B144D64D8A}" dt="2024-12-09T02:21:15.589" v="202" actId="255"/>
        <pc:sldMkLst>
          <pc:docMk/>
          <pc:sldMk cId="3585360381" sldId="259"/>
        </pc:sldMkLst>
      </pc:sldChg>
      <pc:sldChg chg="addSp delSp modSp add mod">
        <pc:chgData name="Maxwell Cook" userId="6270a8f4b8f62cae" providerId="LiveId" clId="{BCBC0136-5FDE-594F-9CAA-94B144D64D8A}" dt="2025-01-06T18:50:32.055" v="303" actId="1076"/>
        <pc:sldMkLst>
          <pc:docMk/>
          <pc:sldMk cId="91050093" sldId="260"/>
        </pc:sldMkLst>
      </pc:sldChg>
      <pc:sldChg chg="add del">
        <pc:chgData name="Maxwell Cook" userId="6270a8f4b8f62cae" providerId="LiveId" clId="{BCBC0136-5FDE-594F-9CAA-94B144D64D8A}" dt="2025-02-05T03:14:59.557" v="329" actId="2696"/>
        <pc:sldMkLst>
          <pc:docMk/>
          <pc:sldMk cId="319057114" sldId="261"/>
        </pc:sldMkLst>
      </pc:sldChg>
      <pc:sldChg chg="addSp delSp modSp new del mod">
        <pc:chgData name="Maxwell Cook" userId="6270a8f4b8f62cae" providerId="LiveId" clId="{BCBC0136-5FDE-594F-9CAA-94B144D64D8A}" dt="2025-02-05T03:15:04.359" v="330" actId="2696"/>
        <pc:sldMkLst>
          <pc:docMk/>
          <pc:sldMk cId="4207029184" sldId="262"/>
        </pc:sldMkLst>
      </pc:sldChg>
      <pc:sldChg chg="modSp add">
        <pc:chgData name="Maxwell Cook" userId="6270a8f4b8f62cae" providerId="LiveId" clId="{BCBC0136-5FDE-594F-9CAA-94B144D64D8A}" dt="2025-02-05T03:26:50.870" v="334" actId="14826"/>
        <pc:sldMkLst>
          <pc:docMk/>
          <pc:sldMk cId="2033406883" sldId="263"/>
        </pc:sldMkLst>
        <pc:picChg chg="mod">
          <ac:chgData name="Maxwell Cook" userId="6270a8f4b8f62cae" providerId="LiveId" clId="{BCBC0136-5FDE-594F-9CAA-94B144D64D8A}" dt="2025-02-05T03:16:05.644" v="333" actId="14826"/>
          <ac:picMkLst>
            <pc:docMk/>
            <pc:sldMk cId="2033406883" sldId="263"/>
            <ac:picMk id="6" creationId="{5E001FE1-47DC-8A2C-B9A2-D6FAE5D75DBE}"/>
          </ac:picMkLst>
        </pc:picChg>
        <pc:picChg chg="mod">
          <ac:chgData name="Maxwell Cook" userId="6270a8f4b8f62cae" providerId="LiveId" clId="{BCBC0136-5FDE-594F-9CAA-94B144D64D8A}" dt="2025-02-05T03:26:50.870" v="334" actId="14826"/>
          <ac:picMkLst>
            <pc:docMk/>
            <pc:sldMk cId="2033406883" sldId="263"/>
            <ac:picMk id="8" creationId="{27E3D4B1-2115-69DB-8BDF-10BCC6CDE4A1}"/>
          </ac:picMkLst>
        </pc:picChg>
        <pc:picChg chg="mod">
          <ac:chgData name="Maxwell Cook" userId="6270a8f4b8f62cae" providerId="LiveId" clId="{BCBC0136-5FDE-594F-9CAA-94B144D64D8A}" dt="2025-02-05T03:15:26.124" v="331" actId="14826"/>
          <ac:picMkLst>
            <pc:docMk/>
            <pc:sldMk cId="2033406883" sldId="263"/>
            <ac:picMk id="10" creationId="{3019B0E9-B011-47FE-6146-46291B2903BD}"/>
          </ac:picMkLst>
        </pc:picChg>
      </pc:sldChg>
      <pc:sldChg chg="addSp delSp modSp add mod">
        <pc:chgData name="Maxwell Cook" userId="6270a8f4b8f62cae" providerId="LiveId" clId="{BCBC0136-5FDE-594F-9CAA-94B144D64D8A}" dt="2025-02-05T03:32:32.167" v="352" actId="14100"/>
        <pc:sldMkLst>
          <pc:docMk/>
          <pc:sldMk cId="660672776" sldId="264"/>
        </pc:sldMkLst>
        <pc:picChg chg="add mod">
          <ac:chgData name="Maxwell Cook" userId="6270a8f4b8f62cae" providerId="LiveId" clId="{BCBC0136-5FDE-594F-9CAA-94B144D64D8A}" dt="2025-02-05T03:32:32.167" v="352" actId="14100"/>
          <ac:picMkLst>
            <pc:docMk/>
            <pc:sldMk cId="660672776" sldId="264"/>
            <ac:picMk id="5" creationId="{15A35474-20F1-F94B-0230-7D66758C20CD}"/>
          </ac:picMkLst>
        </pc:picChg>
        <pc:picChg chg="mod">
          <ac:chgData name="Maxwell Cook" userId="6270a8f4b8f62cae" providerId="LiveId" clId="{BCBC0136-5FDE-594F-9CAA-94B144D64D8A}" dt="2025-02-05T03:32:28.678" v="350" actId="1076"/>
          <ac:picMkLst>
            <pc:docMk/>
            <pc:sldMk cId="660672776" sldId="264"/>
            <ac:picMk id="6" creationId="{9F9BB720-A725-36B5-69DD-7778AE856E63}"/>
          </ac:picMkLst>
        </pc:picChg>
      </pc:sldChg>
      <pc:sldChg chg="addSp delSp modSp new mod">
        <pc:chgData name="Maxwell Cook" userId="6270a8f4b8f62cae" providerId="LiveId" clId="{BCBC0136-5FDE-594F-9CAA-94B144D64D8A}" dt="2025-02-08T22:13:26.524" v="370" actId="1076"/>
        <pc:sldMkLst>
          <pc:docMk/>
          <pc:sldMk cId="678714669" sldId="265"/>
        </pc:sldMkLst>
        <pc:picChg chg="add mod">
          <ac:chgData name="Maxwell Cook" userId="6270a8f4b8f62cae" providerId="LiveId" clId="{BCBC0136-5FDE-594F-9CAA-94B144D64D8A}" dt="2025-02-08T22:13:13.130" v="365" actId="14100"/>
          <ac:picMkLst>
            <pc:docMk/>
            <pc:sldMk cId="678714669" sldId="265"/>
            <ac:picMk id="7" creationId="{5525FC66-C7B8-214B-C4FF-A42C1106BF73}"/>
          </ac:picMkLst>
        </pc:picChg>
        <pc:picChg chg="add mod">
          <ac:chgData name="Maxwell Cook" userId="6270a8f4b8f62cae" providerId="LiveId" clId="{BCBC0136-5FDE-594F-9CAA-94B144D64D8A}" dt="2025-02-08T22:13:26.524" v="370" actId="1076"/>
          <ac:picMkLst>
            <pc:docMk/>
            <pc:sldMk cId="678714669" sldId="265"/>
            <ac:picMk id="9" creationId="{28926E9E-FDA4-02C7-945C-CBFC2C133F1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3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2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2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02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6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20BDAC-38D5-A048-8F27-0D0639CFFB27}" type="datetimeFigureOut">
              <a:rPr lang="en-US" smtClean="0"/>
              <a:t>4/13/25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5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BA4F-8F41-E872-5866-81D2C28A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C7D46A-6329-C480-8925-FC44F71CA798}"/>
              </a:ext>
            </a:extLst>
          </p:cNvPr>
          <p:cNvSpPr txBox="1"/>
          <p:nvPr/>
        </p:nvSpPr>
        <p:spPr>
          <a:xfrm>
            <a:off x="406945" y="3730079"/>
            <a:ext cx="5817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region and wildfire events. (A) Map of the SRM showing the locations of wildfire events with &gt;1% pre-fire aspen cover. Point size represents the burned area (ha), color scale represents the percentage of aspen forest cover; (B) annual burned area (ha); (C) distribution of fire size (or other statistics ??).</a:t>
            </a:r>
            <a:endParaRPr lang="en-US" sz="1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01FE1-47DC-8A2C-B9A2-D6FAE5D75D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68430" y="89516"/>
            <a:ext cx="2771562" cy="3566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E3D4B1-2115-69DB-8BDF-10BCC6CD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01479" y="70470"/>
            <a:ext cx="2923199" cy="180211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19B0E9-B011-47FE-6146-46291B2903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35739" y="1872587"/>
            <a:ext cx="2788939" cy="17093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9C28B3-F394-BB01-DEC7-9EF71D489551}"/>
              </a:ext>
            </a:extLst>
          </p:cNvPr>
          <p:cNvSpPr txBox="1"/>
          <p:nvPr/>
        </p:nvSpPr>
        <p:spPr>
          <a:xfrm>
            <a:off x="400206" y="6967655"/>
            <a:ext cx="60575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2.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Aggregation of VIIRS FRP retrievals onto a regular grid. (A) Pixel centers of AFD from both satellites (S-NPP and JPSS-1); (B) Pixel ground area based on swath position (relative nadir position); (C) Cumulative FRP based on fractional assignment.</a:t>
            </a:r>
            <a:endParaRPr lang="en-US" sz="1100" dirty="0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6852F306-284A-C007-F7C0-811947BE3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40" y="4940886"/>
            <a:ext cx="6337595" cy="1967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E544DF-1377-500C-F427-70B0158A08B9}"/>
              </a:ext>
            </a:extLst>
          </p:cNvPr>
          <p:cNvSpPr txBox="1"/>
          <p:nvPr/>
        </p:nvSpPr>
        <p:spPr>
          <a:xfrm>
            <a:off x="257229" y="89516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D47BF-99FA-3946-C264-CDEC852BC5B8}"/>
              </a:ext>
            </a:extLst>
          </p:cNvPr>
          <p:cNvSpPr txBox="1"/>
          <p:nvPr/>
        </p:nvSpPr>
        <p:spPr>
          <a:xfrm>
            <a:off x="3451193" y="89516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5D7AB-9EC3-B469-7359-C8FF15703E43}"/>
              </a:ext>
            </a:extLst>
          </p:cNvPr>
          <p:cNvSpPr txBox="1"/>
          <p:nvPr/>
        </p:nvSpPr>
        <p:spPr>
          <a:xfrm>
            <a:off x="3451194" y="1908660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03340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701E-31E7-39C2-CBAF-55477EF8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BB720-A725-36B5-69DD-7778AE85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516" y="89516"/>
            <a:ext cx="3396484" cy="4198278"/>
          </a:xfrm>
          <a:prstGeom prst="rect">
            <a:avLst/>
          </a:prstGeom>
        </p:spPr>
      </p:pic>
      <p:pic>
        <p:nvPicPr>
          <p:cNvPr id="5" name="Picture 4" descr="A map of the country&#10;&#10;AI-generated content may be incorrect.">
            <a:extLst>
              <a:ext uri="{FF2B5EF4-FFF2-40B4-BE49-F238E27FC236}">
                <a16:creationId xmlns:a16="http://schemas.microsoft.com/office/drawing/2014/main" id="{15A35474-20F1-F94B-0230-7D66758C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8" y="0"/>
            <a:ext cx="1809462" cy="42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2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71C8-23FB-8A90-70A7-98B1B70E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9C5788-86F8-4CF1-B90E-9D123542E862}"/>
              </a:ext>
            </a:extLst>
          </p:cNvPr>
          <p:cNvSpPr txBox="1"/>
          <p:nvPr/>
        </p:nvSpPr>
        <p:spPr>
          <a:xfrm>
            <a:off x="984010" y="3464346"/>
            <a:ext cx="46509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Landscape proportion of forest types making up 97% of the burned area within the aggregated FRP grids.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D062A-BAFC-7CCC-5709-55901952AA28}"/>
              </a:ext>
            </a:extLst>
          </p:cNvPr>
          <p:cNvSpPr txBox="1"/>
          <p:nvPr/>
        </p:nvSpPr>
        <p:spPr>
          <a:xfrm>
            <a:off x="212460" y="7101341"/>
            <a:ext cx="64330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19" name="Picture 18" descr="A graph of different species&#10;&#10;Description automatically generated">
            <a:extLst>
              <a:ext uri="{FF2B5EF4-FFF2-40B4-BE49-F238E27FC236}">
                <a16:creationId xmlns:a16="http://schemas.microsoft.com/office/drawing/2014/main" id="{E7050BB2-0BE8-51C5-24ED-7C2C917E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11" y="266520"/>
            <a:ext cx="4650948" cy="3071381"/>
          </a:xfrm>
          <a:prstGeom prst="rect">
            <a:avLst/>
          </a:prstGeom>
        </p:spPr>
      </p:pic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DB43E74-6B19-E4EE-B268-04A7B2A5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4798"/>
            <a:ext cx="3429000" cy="2556577"/>
          </a:xfrm>
          <a:prstGeom prst="rect">
            <a:avLst/>
          </a:prstGeom>
        </p:spPr>
      </p:pic>
      <p:pic>
        <p:nvPicPr>
          <p:cNvPr id="8" name="Picture 7" descr="A graph of different types of plants&#10;&#10;AI-generated content may be incorrect.">
            <a:extLst>
              <a:ext uri="{FF2B5EF4-FFF2-40B4-BE49-F238E27FC236}">
                <a16:creationId xmlns:a16="http://schemas.microsoft.com/office/drawing/2014/main" id="{8C1629E6-EE38-0F85-431D-161F4744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219" y="4114799"/>
            <a:ext cx="3038320" cy="25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17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D3E4E-B981-5DC1-AD3C-8A6060ED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3CC1A3-0F98-7DF5-4767-A176C06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7" y="194380"/>
            <a:ext cx="4744996" cy="3088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036D37-9F75-F97E-40E7-E590C53E436F}"/>
              </a:ext>
            </a:extLst>
          </p:cNvPr>
          <p:cNvSpPr txBox="1"/>
          <p:nvPr/>
        </p:nvSpPr>
        <p:spPr>
          <a:xfrm>
            <a:off x="840537" y="3283104"/>
            <a:ext cx="53501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3" name="Picture 2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BA2516EA-7A25-CF23-F001-66FCC09B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36" y="4194257"/>
            <a:ext cx="3136047" cy="2063578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497A573-D789-A695-0A63-3B35F8D1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" y="4194257"/>
            <a:ext cx="3170134" cy="20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0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059F-EE54-DD98-75BD-6C06BFBA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3BCC1AD-FC10-BA1B-0690-2E8547E1D3D6}"/>
              </a:ext>
            </a:extLst>
          </p:cNvPr>
          <p:cNvSpPr txBox="1"/>
          <p:nvPr/>
        </p:nvSpPr>
        <p:spPr>
          <a:xfrm>
            <a:off x="212459" y="7385547"/>
            <a:ext cx="64330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5.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Effects of species co-occurrence on maximum FRP. Column (A) two-way interactions between aspen and co-occurring conifer percent cover where the aspen + co-occurring cover is &gt;50%. Column (B) distribution of aspen and co-occurring species percent cover, again where at least 50% of forested area is made up of those two types.</a:t>
            </a:r>
            <a:endParaRPr lang="en-US" sz="1100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9143A86-DEB9-B3F9-9782-85861735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185351"/>
            <a:ext cx="4740776" cy="70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60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2C48BA2-C609-ABA2-DA4C-6DFC88F2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77" y="355524"/>
            <a:ext cx="3183685" cy="2163274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C063E86-FBF5-7E7F-8B26-45E31F4A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01"/>
            <a:ext cx="3429000" cy="22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fire&#10;&#10;AI-generated content may be incorrect.">
            <a:extLst>
              <a:ext uri="{FF2B5EF4-FFF2-40B4-BE49-F238E27FC236}">
                <a16:creationId xmlns:a16="http://schemas.microsoft.com/office/drawing/2014/main" id="{5525FC66-C7B8-214B-C4FF-A42C1106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0" y="210064"/>
            <a:ext cx="3792924" cy="5535827"/>
          </a:xfrm>
          <a:prstGeom prst="rect">
            <a:avLst/>
          </a:prstGeom>
        </p:spPr>
      </p:pic>
      <p:pic>
        <p:nvPicPr>
          <p:cNvPr id="9" name="Picture 8" descr="A graph of a bar graph&#10;&#10;AI-generated content may be incorrect.">
            <a:extLst>
              <a:ext uri="{FF2B5EF4-FFF2-40B4-BE49-F238E27FC236}">
                <a16:creationId xmlns:a16="http://schemas.microsoft.com/office/drawing/2014/main" id="{28926E9E-FDA4-02C7-945C-CBFC2C13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44" y="1433384"/>
            <a:ext cx="243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8719-8D1E-CD66-F39E-FF454AFC4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map&#10;&#10;AI-generated content may be incorrect.">
            <a:extLst>
              <a:ext uri="{FF2B5EF4-FFF2-40B4-BE49-F238E27FC236}">
                <a16:creationId xmlns:a16="http://schemas.microsoft.com/office/drawing/2014/main" id="{C161186F-7F2C-5A56-A4C6-B8543159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2197</TotalTime>
  <Words>288</Words>
  <Application>Microsoft Macintosh PowerPoint</Application>
  <PresentationFormat>Custom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2024-12-05T17:50:13Z</dcterms:created>
  <dcterms:modified xsi:type="dcterms:W3CDTF">2025-04-14T15:56:14Z</dcterms:modified>
</cp:coreProperties>
</file>